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4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6F06B-971B-427D-A56E-E449E4A0E9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FDDDB8-C47A-4CB3-8ADD-CFBA29529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BAD21-D049-4513-BE8D-7D336E0AE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F0CB0-324A-4B69-9C9C-DD7161E18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CF4DE-C8FE-4020-8D58-72DDDCC2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75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135C-6B6D-4291-836B-01FC2BDF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5C5DE-607E-4C91-81B4-4688B0773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93A5B-D2FD-489B-A657-B77EE81E7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6A79A-6C80-4CB3-A768-7269FDCCF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AF51A-0DF4-4593-9B9C-E0F75BBB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16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565EB7-9B55-4F20-A3B7-780A187571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BBE3F8-C6C3-4A8E-9522-78D457FC8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B7598-BBC7-4108-9F69-365919D9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8BA90-BF5B-42A3-98D2-15E55A6F8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7A77D-01B3-4DCC-AC9C-4B355B21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12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0443-BD1A-45E1-AD9F-5620049A0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5CB64-1E0C-48B3-B6D8-A992F8D3A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9AB63-BAD2-44FB-A7EB-0BA135624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A6964-4E93-4FC1-889C-0CE86ADF3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9F24C-787B-4971-A3F9-E14A77070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514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B20D-CAE4-45E7-BEDB-2A1BEA5B1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032C1-4046-4250-B123-73C516BD1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08113-AD07-420E-B911-3F79E49BB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E4693-584B-47B3-9AD0-405F9003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FBDAC-E506-4DE8-BA34-542722E88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92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0E855-A044-41BF-B91E-8A462F5CA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15F98-5A5D-4892-9D5E-4543804703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9B7719-7E14-4F42-8B29-ECC2BFFAC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68B6E-E4D9-423C-9101-03A4D6994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9BE1A-4160-433F-9603-0B8AC0F23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71CD5-DEED-4ADD-BFE4-76D5D748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75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0302-6779-4719-AE5E-7B014E6FB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96BA0-3D6C-4FC0-81AA-9903387E0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5F828-AA1D-4686-83C8-18BCE44F4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36D63E-29A0-46B1-AD3A-94CCB4F68C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8E7024-31EA-4FCF-9515-F150E218E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B2CDB9-1EF3-46B4-A5D4-8421E0543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2CC265-6523-40B4-BC4B-E9515E7B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3C468-2EFA-4DCA-A004-5E2E8864E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52227-4714-424F-A67C-A55C13268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6BC926-2097-4FD1-8B66-967B3827C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D46FC-5113-45FD-8A70-FAFCC3608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67DBE7-BCF2-47E8-AFAB-9C7BF858B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92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951D13-9F4B-43F1-BF3C-F413E448E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82805-C398-4975-8C4E-1A007BA8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DEE55-3D3B-48D7-86B0-2670BC95B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96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66B6-0F61-41ED-A139-18BDF580A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35A1F-8D14-4F78-BA4D-305D66983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929C2-650D-4CCA-A7B9-67CC4831DF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C3A0C-07BF-4E37-AE73-6BD6DF7D9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C074A-E3EA-40CA-A81F-6086C93B0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96A31-03EE-42CC-8226-AFBEC66BB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2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D547C-E6A7-462B-AE11-016B98575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C6BDA6-2069-4CA6-849F-700237AD3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9E41-87F9-4DF8-B1C4-A9E60A51F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2F3C8-0BCF-43DB-8F74-F3B7D02DF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614A8-83ED-4A26-8C4A-A5DAC630C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DCEAD-8FFC-4A10-8BD3-5E4673137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74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43A3CC-76A0-40C6-98A5-68F0E792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793F6-10FC-4C73-9734-C3A0D8EFA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AC4D-3897-44CD-9229-4073192C95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BAFF2-0E8E-4EF9-B6B3-937114C756BB}" type="datetimeFigureOut">
              <a:rPr lang="en-US" smtClean="0"/>
              <a:t>3/7/2020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A1415-83EF-4A86-8EA9-393B6BF89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109AF-0537-4D63-ACB1-D65030FDA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7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ind.pnnl.gov/lidarbuoyloanprogram.asp" TargetMode="External"/><Relationship Id="rId4" Type="http://schemas.openxmlformats.org/officeDocument/2006/relationships/hyperlink" Target="https://wind.pnnl.gov/pdf/Example_Monthly_Report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windmill, object, outdoor, blue&#10;&#10;Description automatically generated">
            <a:extLst>
              <a:ext uri="{FF2B5EF4-FFF2-40B4-BE49-F238E27FC236}">
                <a16:creationId xmlns:a16="http://schemas.microsoft.com/office/drawing/2014/main" id="{4BBCF67A-1744-4792-B563-DD4CEAB98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" t="6484" r="18198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8840C-60D7-4ECA-8DAF-03982F1AA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/>
              <a:t>Maritime Wind Speed Prediction Using Buoy LIDAR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AB29DA-6E8F-4111-88BC-00B3FFB64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1300"/>
              <a:t>Team: Brian Waite, Carl Walenciak</a:t>
            </a:r>
          </a:p>
          <a:p>
            <a:pPr algn="l"/>
            <a:r>
              <a:rPr lang="en-US" sz="1300"/>
              <a:t>Southern Methodist University</a:t>
            </a:r>
          </a:p>
          <a:p>
            <a:pPr algn="l"/>
            <a:r>
              <a:rPr lang="en-US" sz="1300"/>
              <a:t>Time Series Analysis</a:t>
            </a:r>
          </a:p>
          <a:p>
            <a:pPr algn="l"/>
            <a:r>
              <a:rPr lang="en-US" sz="1300"/>
              <a:t>Prof. B. Sadler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0604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B78C1-C2A3-4CC4-A911-DFF449201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 dirty="0"/>
              <a:t>What is Buoy LIDAR Data?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7901CB-617E-487C-9348-A080B7537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Pacific Northwest National Labs (PNNL) in support of U.S. Department of Energy (DOE)</a:t>
            </a:r>
          </a:p>
          <a:p>
            <a:endParaRPr lang="en-US" dirty="0"/>
          </a:p>
          <a:p>
            <a:r>
              <a:rPr lang="en-US" dirty="0"/>
              <a:t>Buoy collects comprehensive meteorological and oceanographic data characterize offshore wind energy. </a:t>
            </a:r>
          </a:p>
          <a:p>
            <a:endParaRPr lang="en-US" dirty="0"/>
          </a:p>
          <a:p>
            <a:r>
              <a:rPr lang="en-US" dirty="0"/>
              <a:t>LIDAR – </a:t>
            </a:r>
            <a:r>
              <a:rPr lang="en-US" dirty="0" err="1"/>
              <a:t>LIght</a:t>
            </a:r>
            <a:r>
              <a:rPr lang="en-US" dirty="0"/>
              <a:t> Detection And Ranging</a:t>
            </a:r>
          </a:p>
          <a:p>
            <a:endParaRPr lang="en-US" dirty="0"/>
          </a:p>
          <a:p>
            <a:r>
              <a:rPr lang="en-US" dirty="0"/>
              <a:t>Using Data from April 2016 buoy deployment. (Specifically 01-20 April)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F71E49-9594-48AC-9069-579F9C4C9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0" r="5076" b="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F9370C-3D71-4B54-9BDB-6E74B313E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83" r="-4" b="-4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C9E449-3170-489A-9C93-97539A2F6B06}"/>
              </a:ext>
            </a:extLst>
          </p:cNvPr>
          <p:cNvSpPr txBox="1"/>
          <p:nvPr/>
        </p:nvSpPr>
        <p:spPr>
          <a:xfrm>
            <a:off x="123564" y="6488667"/>
            <a:ext cx="555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https://wind.pnnl.gov/pdf/Example_Monthly_Report.pdf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155F35-07FB-4F1E-A70B-9D7F5B5C156D}"/>
              </a:ext>
            </a:extLst>
          </p:cNvPr>
          <p:cNvSpPr/>
          <p:nvPr/>
        </p:nvSpPr>
        <p:spPr>
          <a:xfrm>
            <a:off x="123564" y="6196574"/>
            <a:ext cx="4800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https://wind.pnnl.gov/lidarbuoyloanprogram.asp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97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ndturbine 2020-03-07 15-27-11">
            <a:hlinkClick r:id="" action="ppaction://media"/>
            <a:extLst>
              <a:ext uri="{FF2B5EF4-FFF2-40B4-BE49-F238E27FC236}">
                <a16:creationId xmlns:a16="http://schemas.microsoft.com/office/drawing/2014/main" id="{7D8A1542-4715-4680-AA74-ACECC138B2B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09938" y="1825625"/>
            <a:ext cx="5570537" cy="4351338"/>
          </a:xfrm>
        </p:spPr>
      </p:pic>
    </p:spTree>
    <p:extLst>
      <p:ext uri="{BB962C8B-B14F-4D97-AF65-F5344CB8AC3E}">
        <p14:creationId xmlns:p14="http://schemas.microsoft.com/office/powerpoint/2010/main" val="68151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61CE4-1ED1-4E6D-9BB7-2E8CDF5D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22" y="1915680"/>
            <a:ext cx="3200400" cy="1634067"/>
          </a:xfrm>
        </p:spPr>
        <p:txBody>
          <a:bodyPr/>
          <a:lstStyle/>
          <a:p>
            <a:r>
              <a:rPr lang="en-US" dirty="0"/>
              <a:t>Realization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4AEC8-F6CE-45E3-9EED-6CFC02B27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822" y="202364"/>
            <a:ext cx="8604360" cy="64532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3574D9-512E-4838-8093-A490BE3F55AC}"/>
              </a:ext>
            </a:extLst>
          </p:cNvPr>
          <p:cNvSpPr txBox="1"/>
          <p:nvPr/>
        </p:nvSpPr>
        <p:spPr>
          <a:xfrm>
            <a:off x="411060" y="3808602"/>
            <a:ext cx="246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what does it mean?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196242-99B5-4C80-A4C6-522F8565C2DE}"/>
              </a:ext>
            </a:extLst>
          </p:cNvPr>
          <p:cNvCxnSpPr>
            <a:cxnSpLocks/>
          </p:cNvCxnSpPr>
          <p:nvPr/>
        </p:nvCxnSpPr>
        <p:spPr>
          <a:xfrm>
            <a:off x="9563450" y="1359017"/>
            <a:ext cx="35233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FBF634-57A2-4B51-B0EE-060ED441A23B}"/>
              </a:ext>
            </a:extLst>
          </p:cNvPr>
          <p:cNvSpPr txBox="1"/>
          <p:nvPr/>
        </p:nvSpPr>
        <p:spPr>
          <a:xfrm>
            <a:off x="9462782" y="1174351"/>
            <a:ext cx="9899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X</a:t>
            </a:r>
            <a:r>
              <a:rPr lang="en-US" baseline="-25000" dirty="0" err="1"/>
              <a:t>bar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194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93CCA-E340-4ECD-B698-4780BFAAB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3871" y="393871"/>
            <a:ext cx="8306199" cy="622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39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119</Words>
  <Application>Microsoft Office PowerPoint</Application>
  <PresentationFormat>Widescreen</PresentationFormat>
  <Paragraphs>18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Maritime Wind Speed Prediction Using Buoy LIDAR Data</vt:lpstr>
      <vt:lpstr>What is Buoy LIDAR Data? </vt:lpstr>
      <vt:lpstr>PowerPoint Presentation</vt:lpstr>
      <vt:lpstr>Realization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Maritime Wind Speed Prediction Using Buoy LIDAR Data</dc:title>
  <dc:creator>Brian Waite</dc:creator>
  <cp:lastModifiedBy>Brian Waite</cp:lastModifiedBy>
  <cp:revision>7</cp:revision>
  <dcterms:created xsi:type="dcterms:W3CDTF">2020-03-07T22:58:11Z</dcterms:created>
  <dcterms:modified xsi:type="dcterms:W3CDTF">2020-03-08T05:38:24Z</dcterms:modified>
</cp:coreProperties>
</file>